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96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1EB5-10F8-4BFE-A3D9-CBE67E6C9CE1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A5D0-0C10-4245-8FDA-CEEBCEA49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1EB5-10F8-4BFE-A3D9-CBE67E6C9CE1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A5D0-0C10-4245-8FDA-CEEBCEA49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52600"/>
            <a:ext cx="2057400" cy="437356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52600"/>
            <a:ext cx="6019800" cy="4373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1EB5-10F8-4BFE-A3D9-CBE67E6C9CE1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A5D0-0C10-4245-8FDA-CEEBCEA49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1EB5-10F8-4BFE-A3D9-CBE67E6C9CE1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A5D0-0C10-4245-8FDA-CEEBCEA49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1EB5-10F8-4BFE-A3D9-CBE67E6C9CE1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A5D0-0C10-4245-8FDA-CEEBCEA49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1EB5-10F8-4BFE-A3D9-CBE67E6C9CE1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A5D0-0C10-4245-8FDA-CEEBCEA49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599"/>
            <a:ext cx="4040188" cy="4222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52599"/>
            <a:ext cx="4041775" cy="4222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1EB5-10F8-4BFE-A3D9-CBE67E6C9CE1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A5D0-0C10-4245-8FDA-CEEBCEA49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1EB5-10F8-4BFE-A3D9-CBE67E6C9CE1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A5D0-0C10-4245-8FDA-CEEBCEA49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1EB5-10F8-4BFE-A3D9-CBE67E6C9CE1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A5D0-0C10-4245-8FDA-CEEBCEA49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3008313" cy="76200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752600"/>
            <a:ext cx="5111750" cy="4373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008313" cy="3611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1EB5-10F8-4BFE-A3D9-CBE67E6C9CE1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A5D0-0C10-4245-8FDA-CEEBCEA49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752599"/>
            <a:ext cx="5486400" cy="2974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1EB5-10F8-4BFE-A3D9-CBE67E6C9CE1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A5D0-0C10-4245-8FDA-CEEBCEA49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19200" y="0"/>
            <a:ext cx="7924800" cy="17526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9050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7086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81EB5-10F8-4BFE-A3D9-CBE67E6C9CE1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1A5D0-0C10-4245-8FDA-CEEBCEA49E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>
              <a:lumMod val="9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Some quick definitions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 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Input, in listening, is the sound wave that reaches your ear.</a:t>
            </a:r>
          </a:p>
          <a:p>
            <a:r>
              <a:rPr lang="en-US" dirty="0" smtClean="0"/>
              <a:t>Input can generally be any kind of stimulus: audio, video, pictures, touch, sound, smell, etc…</a:t>
            </a:r>
          </a:p>
          <a:p>
            <a:r>
              <a:rPr lang="en-US" dirty="0" smtClean="0"/>
              <a:t>Modified input or selective input is what we tend to use in our classes.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Phoneme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Phoneme refers to the smallest, basic unit of speech.</a:t>
            </a:r>
          </a:p>
          <a:p>
            <a:r>
              <a:rPr lang="en-US" dirty="0" smtClean="0"/>
              <a:t>These are what you are most used to seeing in pronunciation guides /k/, /l/, /r/…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Decode/Decoding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Decoding is the process of receiving, recognizing, and organizing language. </a:t>
            </a:r>
          </a:p>
          <a:p>
            <a:r>
              <a:rPr lang="en-US" dirty="0" smtClean="0"/>
              <a:t>In listening, this means collection of the sounds into syllables, words, phrases, sentences, 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Meaning-Building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Meaning-Building refers to the process of taking that which is recognized and applying meaning to it based on our personal understandings of the text, topic, and world around us.</a:t>
            </a:r>
          </a:p>
          <a:p>
            <a:r>
              <a:rPr lang="en-US" dirty="0" smtClean="0"/>
              <a:t>This is what you use schema for…for the most part.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process of teaching/listening that relies on using what you understand of the world to understand the text.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process of teaching/listening that uses your knowledge of language units to come to an understanding of a text.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 Channel is the use of extra-linguistic methods to signal/provide feedback to the speaker.</a:t>
            </a:r>
          </a:p>
          <a:p>
            <a:r>
              <a:rPr lang="en-US" dirty="0" smtClean="0"/>
              <a:t>Head nods, Uh huh, </a:t>
            </a:r>
            <a:r>
              <a:rPr lang="en-US" dirty="0" err="1" smtClean="0"/>
              <a:t>Yeh</a:t>
            </a:r>
            <a:r>
              <a:rPr lang="en-US" smtClean="0"/>
              <a:t>, Ok….</a:t>
            </a:r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ome quick definition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Input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Phoneme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Decode/Decoding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Meaning-Building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Top-Down&amp;quot;&quot;/&gt;&lt;property id=&quot;20307&quot; value=&quot;261&quot;/&gt;&lt;/object&gt;&lt;object type=&quot;3&quot; unique_id=&quot;10010&quot;&gt;&lt;property id=&quot;20148&quot; value=&quot;5&quot;/&gt;&lt;property id=&quot;20300&quot; value=&quot;Slide 7 - &amp;quot;Bottom-Up&amp;quot;&quot;/&gt;&lt;property id=&quot;20307&quot; value=&quot;262&quot;/&gt;&lt;/object&gt;&lt;object type=&quot;3&quot; unique_id=&quot;10011&quot;&gt;&lt;property id=&quot;20148&quot; value=&quot;5&quot;/&gt;&lt;property id=&quot;20300&quot; value=&quot;Slide 8 - &amp;quot;Back Channel&amp;quot;&quot;/&gt;&lt;property id=&quot;20307&quot; value=&quot;26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MU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SMU PowerPoint Template</Template>
  <TotalTime>11</TotalTime>
  <Words>241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SMU PowerPoint Template</vt:lpstr>
      <vt:lpstr>Some quick definitions</vt:lpstr>
      <vt:lpstr>Input</vt:lpstr>
      <vt:lpstr>Phoneme</vt:lpstr>
      <vt:lpstr>Decode/Decoding</vt:lpstr>
      <vt:lpstr>Meaning-Building</vt:lpstr>
      <vt:lpstr>Top-Down</vt:lpstr>
      <vt:lpstr>Bottom-Up</vt:lpstr>
      <vt:lpstr>Back Channel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quick definitions</dc:title>
  <dc:creator>dan</dc:creator>
  <cp:lastModifiedBy>dan</cp:lastModifiedBy>
  <cp:revision>3</cp:revision>
  <dcterms:created xsi:type="dcterms:W3CDTF">2011-03-03T05:50:29Z</dcterms:created>
  <dcterms:modified xsi:type="dcterms:W3CDTF">2011-03-03T06:01:42Z</dcterms:modified>
</cp:coreProperties>
</file>